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Semi Bold" panose="020B0604020202020204" charset="-78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Sora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43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6B09-691E-5419-9604-111511140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0DC1C-B35C-EF46-4415-848BDC6C1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D18A-D6CD-0FC8-D7DC-B40ACDCA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67FEE-E6B9-FB9A-43CF-7EBAB51C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6DCE-83D2-F76B-B433-FD8EB442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35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7F52-9A51-C1F5-AB8D-AA52817A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01649-02CC-E762-CC05-95BAC33EB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C2C29-7113-9CFE-10E9-E5442C2E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CB7F-8C34-7418-0920-911E2FF0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851F-CCDC-30B6-CEF7-DEAAD683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218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B2086-5BB2-7439-1B5A-8E7816C84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01EF3-5160-1115-F678-80CDF5DC7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8C27-8382-BAD8-C78D-9340E470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DEDFB-0BD5-D411-685A-B33994E3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E173-C952-BD99-B437-7BFF36BE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3019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43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907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4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086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24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72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43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65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832C-7A4F-A190-4E4B-2FB58E0D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6383-BC19-FA68-0388-D57A0476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F3797-5E65-D00A-EDBF-C2A1F783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762C4-4945-8E80-3683-899D371C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BDDF2-A7D2-695C-6926-43C3DD6E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9002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348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5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3FD7-D01E-F22D-7297-57A6D7BD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26190-BB5C-7C6D-0189-FD745F5E0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464F-4A04-4A0C-5524-FE433CEA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59BBB-A1EE-BC1B-F657-A25350DE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EA0D2-239D-71A8-F19D-E9C914C5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7508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451D-4BBB-E5C6-01CA-C1931C32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6A16C-E101-69E0-AAE5-D0D90859F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E868C-00EB-C90F-03A3-825FAA89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E80D6-6F44-EB6D-0154-DDAA7450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02D42-AE58-009F-2B6B-89524D53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C040-FAC6-FFA4-8249-9EA030C9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0399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EEBC-5417-FE25-F6B3-376E09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65804-EB84-941B-D801-567755320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E14C9-4582-7D08-9EBC-251EEEF66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34B21-9423-59A9-8E1D-8B6031435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6DE75-D56A-0C5B-A389-3FDD04244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120184-8444-ABE5-BF30-A8ABF5C6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F5FF1-DC83-A72C-0EBB-DC5D8CD1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16D9F-6283-A0C7-6F59-037AACA6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4998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AA85-8FAE-82D2-8AF3-4BEF8646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E3EDB-516B-EBB3-9D1E-6C1007B3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F3B3C-921B-5EB8-253D-977A9FFC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E0960-43C1-B724-F169-710CD98E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0661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3FECF-60AB-1568-1382-5AA9787C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1DD72-7208-9966-DF3D-0540A405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41DE-A701-5E64-7767-0D1E64C7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6145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86C7-F392-ADFA-0043-C21BAAEF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28F8-5034-EF4D-D460-FB629B7B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785F-E45E-D7C0-6691-0C253A796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B59F-EEFB-984C-4051-E60E73F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A47C0-3899-5F8E-2C76-C12075F2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E34B-1CDA-6814-1B34-9DBAD0DB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588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130F-61BA-3E94-B109-D19A948F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33FE2-D5ED-4604-7843-3A0A4DFAC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DA54-A553-765B-9C5E-0C0F65191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58586-9E8B-D3B9-E47A-1A2B4F19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F64A-9C8E-645A-19FA-9FBE8F72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3501C-C282-164E-9DCE-3711EF53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9652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EA14E-62D4-DA65-4F0F-2CAA8B47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A7B-C834-39C7-BCFB-B4DFA7B4E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9F6B8-608F-4BC3-98E1-B6D915636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CA39A-9D71-46C9-B56E-FA541B8FF49C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80EBA-E447-1F41-6739-E1797B1C9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3E177-3EF6-45A4-33A4-45AEEE590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F7FF0-403F-48EC-9784-4DEE8BB988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67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290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Calorie Tracking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7941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Developed with Python, Flask, and Docker, leveraging GitHub Codespaces and GitHub Actions for a seamless development and deployment experience.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6326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ANIKET GANGWAR , AG-1 , ROLL No. : 12515000195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7536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102465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Enhancements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calorie tracker provides a strong foundation, and we envision several key improvements to expand its functionality and user experience.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112288" y="3337798"/>
            <a:ext cx="29079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823930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a secure login system for personalized tracking.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550" y="4309050"/>
            <a:ext cx="30468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0011" y="2870478"/>
            <a:ext cx="28900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Persistent Database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610011" y="3356610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Migrate from CSV/JSON to a robust database for scalable data storage.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7905" y="3879711"/>
            <a:ext cx="304681" cy="30468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3279" y="4393049"/>
            <a:ext cx="35874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Nutrition API Integration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43279" y="4879181"/>
            <a:ext cx="38288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 to external APIs for a richer, more accurate food database.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555" y="5003780"/>
            <a:ext cx="304681" cy="30468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10011" y="6262449"/>
            <a:ext cx="31374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Reporting &amp; Analytics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610011" y="6748582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 features for tracking progress over time with charts and summaries.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7905" y="6127849"/>
            <a:ext cx="304681" cy="30468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671876" y="5795129"/>
            <a:ext cx="3348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8309" y="6281261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Optimize the UI for a seamless experience across all devices.</a:t>
            </a:r>
            <a:endParaRPr lang="en-US" sz="17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6550" y="5698510"/>
            <a:ext cx="30468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48" y="610314"/>
            <a:ext cx="7926705" cy="1144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Challenge: Effortless Calorie Tracking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08648" y="2015371"/>
            <a:ext cx="7926705" cy="1061918"/>
          </a:xfrm>
          <a:prstGeom prst="roundRect">
            <a:avLst>
              <a:gd name="adj" fmla="val 10333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5788" y="2015371"/>
            <a:ext cx="91440" cy="1061918"/>
          </a:xfrm>
          <a:prstGeom prst="roundRect">
            <a:avLst>
              <a:gd name="adj" fmla="val 79887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873919" y="2212062"/>
            <a:ext cx="325540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Struggling with Daily Intake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73919" y="2602349"/>
            <a:ext cx="746474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Many individuals find it difficult to accurately track their daily calorie consumption.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8648" y="3251121"/>
            <a:ext cx="7926705" cy="1340168"/>
          </a:xfrm>
          <a:prstGeom prst="roundRect">
            <a:avLst>
              <a:gd name="adj" fmla="val 8188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5788" y="3251121"/>
            <a:ext cx="91440" cy="1340168"/>
          </a:xfrm>
          <a:prstGeom prst="roundRect">
            <a:avLst>
              <a:gd name="adj" fmla="val 79887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873919" y="3447812"/>
            <a:ext cx="342007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Manual Tracking is Inefficient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73919" y="3838099"/>
            <a:ext cx="746474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 methods are often time-consuming, prone to errors, and lead to inconsistency.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8648" y="4765119"/>
            <a:ext cx="7926705" cy="1340168"/>
          </a:xfrm>
          <a:prstGeom prst="roundRect">
            <a:avLst>
              <a:gd name="adj" fmla="val 8188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85788" y="4765119"/>
            <a:ext cx="91440" cy="1340168"/>
          </a:xfrm>
          <a:prstGeom prst="roundRect">
            <a:avLst>
              <a:gd name="adj" fmla="val 79887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873919" y="4961811"/>
            <a:ext cx="320968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Need for a Simple Web Tool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73919" y="5352098"/>
            <a:ext cx="746474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There's a clear demand for an accessible, fast, and user-friendly web application to simplify this process.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8648" y="6279118"/>
            <a:ext cx="7926705" cy="1340168"/>
          </a:xfrm>
          <a:prstGeom prst="roundRect">
            <a:avLst>
              <a:gd name="adj" fmla="val 8188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85788" y="6279118"/>
            <a:ext cx="91440" cy="1340168"/>
          </a:xfrm>
          <a:prstGeom prst="roundRect">
            <a:avLst>
              <a:gd name="adj" fmla="val 79887"/>
            </a:avLst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873919" y="6475809"/>
            <a:ext cx="344043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Automated Calculation is Key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73919" y="6866096"/>
            <a:ext cx="746474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core goal is to automate calorie calculations and provide instant, reliable results to users.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039" y="544235"/>
            <a:ext cx="7761923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Our Solution: An Intuitive Calorie Tracker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91039" y="2139315"/>
            <a:ext cx="776192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web application streamlines calorie tracking by offering a simple, yet powerful, user experience.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9" y="2992874"/>
            <a:ext cx="987147" cy="11846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75592" y="3190280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 Input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875592" y="3633430"/>
            <a:ext cx="65773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easily enter food items and their respective quantities.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9" y="4177546"/>
            <a:ext cx="987147" cy="1469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75592" y="4374952"/>
            <a:ext cx="2712839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Backend Calculation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875592" y="4818102"/>
            <a:ext cx="657737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robust backend processes the input, calculating calories using a comprehensive dataset.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9" y="5647015"/>
            <a:ext cx="987147" cy="11846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75592" y="5844421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Instant Output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875592" y="6287572"/>
            <a:ext cx="65773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application quickly displays the total calorie count.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691039" y="7053739"/>
            <a:ext cx="776192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entire application is hosted within GitHub Codespaces and Dockerized for consistent behavior across all environments.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46" y="408503"/>
            <a:ext cx="8177332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Architecture: A Unified Approach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19946" y="1194316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system design integrates modern development practices, ensuring efficiency and reliability.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5" y="1599009"/>
            <a:ext cx="13478470" cy="58122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2819" y="6298866"/>
            <a:ext cx="3218584" cy="40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CI/CD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482819" y="4953419"/>
            <a:ext cx="3218584" cy="402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Containerization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482819" y="3621561"/>
            <a:ext cx="3218584" cy="402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Backend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482819" y="2276114"/>
            <a:ext cx="3218584" cy="40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19946" y="7578328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Frontend: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Intuitive user interface built with HTML and CSS.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9946" y="7867888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Backend: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Powerful data processing and API logic with Python Flask.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19946" y="8157448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Containerization: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Docker ensures consistent environments for development and deployment.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9946" y="8447008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Deployment: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Seamless cloud-based development and hosting with GitHub Codespaces.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9946" y="8736568"/>
            <a:ext cx="1359050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CI/CD: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Automated workflows for continuous integration and deployment using GitHub Actions.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930831"/>
            <a:ext cx="13094375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Power Behind Our Application: Tech Stack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39735" y="2048827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We've carefully selected a modern and efficient tech stack to build a robust and scalable calorie tracking solution.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35" y="2624733"/>
            <a:ext cx="528399" cy="5283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2334" y="2750225"/>
            <a:ext cx="3117413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Programming: Python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32334" y="3224689"/>
            <a:ext cx="565070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backbone of our application logic, known for its readability and extensive libraries.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240" y="2624733"/>
            <a:ext cx="528399" cy="5283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39839" y="2750225"/>
            <a:ext cx="319528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Web Framework: Flask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239839" y="3224689"/>
            <a:ext cx="5650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lightweight and flexible micro-framework for building our API.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735" y="4323636"/>
            <a:ext cx="528399" cy="5283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2334" y="4449128"/>
            <a:ext cx="289024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Database: CSV/JSON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532334" y="4923592"/>
            <a:ext cx="565070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 storage for our comprehensive calorie dataset.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7240" y="4323636"/>
            <a:ext cx="528399" cy="5283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39839" y="4449128"/>
            <a:ext cx="3485436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Containerization: Docker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239839" y="4923592"/>
            <a:ext cx="5650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Ensures application portability and consistent execution across environments.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735" y="6022538"/>
            <a:ext cx="528399" cy="52839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2334" y="6148030"/>
            <a:ext cx="324754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 Dev: Codespaces</a:t>
            </a:r>
            <a:endParaRPr lang="en-US" sz="2150" dirty="0"/>
          </a:p>
        </p:txBody>
      </p:sp>
      <p:sp>
        <p:nvSpPr>
          <p:cNvPr id="18" name="Text 11"/>
          <p:cNvSpPr/>
          <p:nvPr/>
        </p:nvSpPr>
        <p:spPr>
          <a:xfrm>
            <a:off x="1532334" y="6622494"/>
            <a:ext cx="565070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an instant, cloud-based development environment directly from GitHub.</a:t>
            </a:r>
            <a:endParaRPr lang="en-US" sz="16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7240" y="6022538"/>
            <a:ext cx="528399" cy="52839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39839" y="6148030"/>
            <a:ext cx="305954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CI/CD: GitHub Actions</a:t>
            </a:r>
            <a:endParaRPr lang="en-US" sz="2150" dirty="0"/>
          </a:p>
        </p:txBody>
      </p:sp>
      <p:sp>
        <p:nvSpPr>
          <p:cNvPr id="21" name="Text 13"/>
          <p:cNvSpPr/>
          <p:nvPr/>
        </p:nvSpPr>
        <p:spPr>
          <a:xfrm>
            <a:off x="8239839" y="6622494"/>
            <a:ext cx="5650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Automates our build, test, and deployment workflows seamlessly.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61" y="416481"/>
            <a:ext cx="7768471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Development &amp; Deployment Workflow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8161" y="1214795"/>
            <a:ext cx="1357407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streamlined workflow integrates development, containerization, and continuous integration.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1" y="1626037"/>
            <a:ext cx="45267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1689" y="1776889"/>
            <a:ext cx="261854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Develop Flask Application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131689" y="2115622"/>
            <a:ext cx="1297055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Write the core Python Flask code for calorie calculation.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99" y="2682359"/>
            <a:ext cx="45267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58027" y="2833211"/>
            <a:ext cx="198572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 Docker Image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358027" y="3171944"/>
            <a:ext cx="1274421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a Docker image from the application: </a:t>
            </a: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calorie-app 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37" y="3738682"/>
            <a:ext cx="45267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4365" y="3889534"/>
            <a:ext cx="220420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Run Container Locally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84365" y="4228267"/>
            <a:ext cx="1251787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the containerized app: </a:t>
            </a: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5000:5000 calorie-app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94" y="4795004"/>
            <a:ext cx="45267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0822" y="4945856"/>
            <a:ext cx="241851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Commit Code to GitHub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810822" y="5284589"/>
            <a:ext cx="12291417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Push changes to the GitHub repository, triggering automation.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37" y="5851327"/>
            <a:ext cx="452676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4365" y="6002179"/>
            <a:ext cx="265807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GitHub Actions CI Pipeline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84365" y="6340912"/>
            <a:ext cx="12517874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Automated build and test processes initiate via GitHub Actions.</a:t>
            </a:r>
            <a:endParaRPr lang="en-US" sz="11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99" y="6907649"/>
            <a:ext cx="452676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58027" y="7058501"/>
            <a:ext cx="226921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Access via Codespaces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358027" y="7397234"/>
            <a:ext cx="1274421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application becomes accessible through Codespaces' forwarded port.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667" y="448389"/>
            <a:ext cx="10856714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Docker Implementation: Portability &amp; Consistency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70667" y="1310878"/>
            <a:ext cx="1348906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Docker is central to our project, providing a consistent and isolated environment for our application.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0667" y="1918216"/>
            <a:ext cx="263413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Dockerfile Structure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70667" y="2423398"/>
            <a:ext cx="6545580" cy="4681299"/>
          </a:xfrm>
          <a:prstGeom prst="roundRect">
            <a:avLst>
              <a:gd name="adj" fmla="val 1463"/>
            </a:avLst>
          </a:prstGeom>
          <a:solidFill>
            <a:srgbClr val="F2EDED"/>
          </a:solidFill>
          <a:ln/>
        </p:spPr>
      </p:sp>
      <p:sp>
        <p:nvSpPr>
          <p:cNvPr id="6" name="Shape 4"/>
          <p:cNvSpPr/>
          <p:nvPr/>
        </p:nvSpPr>
        <p:spPr>
          <a:xfrm>
            <a:off x="562570" y="2423398"/>
            <a:ext cx="6561773" cy="4681299"/>
          </a:xfrm>
          <a:prstGeom prst="roundRect">
            <a:avLst>
              <a:gd name="adj" fmla="val 523"/>
            </a:avLst>
          </a:prstGeom>
          <a:solidFill>
            <a:srgbClr val="F2EDED"/>
          </a:solidFill>
          <a:ln/>
        </p:spPr>
      </p:sp>
      <p:sp>
        <p:nvSpPr>
          <p:cNvPr id="7" name="Text 5"/>
          <p:cNvSpPr/>
          <p:nvPr/>
        </p:nvSpPr>
        <p:spPr>
          <a:xfrm>
            <a:off x="725567" y="2545675"/>
            <a:ext cx="6235779" cy="443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Use an official Python runtime as a parent imageFROM python:3.9-slim-buster# Set the working directory in the containerWORKDIR /app# Copy the current directory contents into the container at /appCOPY . /app# Install any needed packages specified in requirements.txtRUN pip install Flask# Make port 5000 available to the world outside this containerEXPOSE 5000# Run app.py when the container launchesCMD ["python", "app.py"]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521773" y="1918216"/>
            <a:ext cx="257484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Benefits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521773" y="2667953"/>
            <a:ext cx="6545580" cy="1285637"/>
          </a:xfrm>
          <a:prstGeom prst="roundRect">
            <a:avLst>
              <a:gd name="adj" fmla="val 8535"/>
            </a:avLst>
          </a:prstGeom>
          <a:solidFill>
            <a:srgbClr val="FFFAFA"/>
          </a:solidFill>
          <a:ln/>
        </p:spPr>
      </p:sp>
      <p:sp>
        <p:nvSpPr>
          <p:cNvPr id="10" name="Shape 8"/>
          <p:cNvSpPr/>
          <p:nvPr/>
        </p:nvSpPr>
        <p:spPr>
          <a:xfrm>
            <a:off x="7521773" y="2645093"/>
            <a:ext cx="6545580" cy="91440"/>
          </a:xfrm>
          <a:prstGeom prst="roundRect">
            <a:avLst>
              <a:gd name="adj" fmla="val 74905"/>
            </a:avLst>
          </a:prstGeom>
          <a:solidFill>
            <a:srgbClr val="1A2D7A"/>
          </a:solidFill>
          <a:ln/>
        </p:spPr>
      </p:sp>
      <p:sp>
        <p:nvSpPr>
          <p:cNvPr id="11" name="Shape 9"/>
          <p:cNvSpPr/>
          <p:nvPr/>
        </p:nvSpPr>
        <p:spPr>
          <a:xfrm>
            <a:off x="10549950" y="2423398"/>
            <a:ext cx="489228" cy="489228"/>
          </a:xfrm>
          <a:prstGeom prst="roundRect">
            <a:avLst>
              <a:gd name="adj" fmla="val 186907"/>
            </a:avLst>
          </a:prstGeom>
          <a:solidFill>
            <a:srgbClr val="1A2D7A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6754" y="2570083"/>
            <a:ext cx="195620" cy="19562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707630" y="3075623"/>
            <a:ext cx="214574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Portability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707630" y="3506748"/>
            <a:ext cx="617386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Run the application identically on any system that supports Docker.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521773" y="4361140"/>
            <a:ext cx="6545580" cy="1285637"/>
          </a:xfrm>
          <a:prstGeom prst="roundRect">
            <a:avLst>
              <a:gd name="adj" fmla="val 8535"/>
            </a:avLst>
          </a:prstGeom>
          <a:solidFill>
            <a:srgbClr val="FFFAFA"/>
          </a:solidFill>
          <a:ln/>
        </p:spPr>
      </p:sp>
      <p:sp>
        <p:nvSpPr>
          <p:cNvPr id="16" name="Shape 13"/>
          <p:cNvSpPr/>
          <p:nvPr/>
        </p:nvSpPr>
        <p:spPr>
          <a:xfrm>
            <a:off x="7521773" y="4338280"/>
            <a:ext cx="6545580" cy="91440"/>
          </a:xfrm>
          <a:prstGeom prst="roundRect">
            <a:avLst>
              <a:gd name="adj" fmla="val 74905"/>
            </a:avLst>
          </a:prstGeom>
          <a:solidFill>
            <a:srgbClr val="1A2D7A"/>
          </a:solidFill>
          <a:ln/>
        </p:spPr>
      </p:sp>
      <p:sp>
        <p:nvSpPr>
          <p:cNvPr id="17" name="Shape 14"/>
          <p:cNvSpPr/>
          <p:nvPr/>
        </p:nvSpPr>
        <p:spPr>
          <a:xfrm>
            <a:off x="10549950" y="4116586"/>
            <a:ext cx="489228" cy="489228"/>
          </a:xfrm>
          <a:prstGeom prst="roundRect">
            <a:avLst>
              <a:gd name="adj" fmla="val 186907"/>
            </a:avLst>
          </a:prstGeom>
          <a:solidFill>
            <a:srgbClr val="1A2D7A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6754" y="4263271"/>
            <a:ext cx="195620" cy="19562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707630" y="4768810"/>
            <a:ext cx="214574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Consistency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707630" y="5199936"/>
            <a:ext cx="617386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Eliminates "works on my machine" issues by packaging dependencies.</a:t>
            </a:r>
            <a:endParaRPr lang="en-US" sz="1250" dirty="0"/>
          </a:p>
        </p:txBody>
      </p:sp>
      <p:sp>
        <p:nvSpPr>
          <p:cNvPr id="21" name="Shape 17"/>
          <p:cNvSpPr/>
          <p:nvPr/>
        </p:nvSpPr>
        <p:spPr>
          <a:xfrm>
            <a:off x="7521773" y="6054328"/>
            <a:ext cx="6545580" cy="1546622"/>
          </a:xfrm>
          <a:prstGeom prst="roundRect">
            <a:avLst>
              <a:gd name="adj" fmla="val 7095"/>
            </a:avLst>
          </a:prstGeom>
          <a:solidFill>
            <a:srgbClr val="FFFAFA"/>
          </a:solidFill>
          <a:ln/>
        </p:spPr>
      </p:sp>
      <p:sp>
        <p:nvSpPr>
          <p:cNvPr id="22" name="Shape 18"/>
          <p:cNvSpPr/>
          <p:nvPr/>
        </p:nvSpPr>
        <p:spPr>
          <a:xfrm>
            <a:off x="7521773" y="6031468"/>
            <a:ext cx="6545580" cy="91440"/>
          </a:xfrm>
          <a:prstGeom prst="roundRect">
            <a:avLst>
              <a:gd name="adj" fmla="val 74905"/>
            </a:avLst>
          </a:prstGeom>
          <a:solidFill>
            <a:srgbClr val="1A2D7A"/>
          </a:solidFill>
          <a:ln/>
        </p:spPr>
      </p:sp>
      <p:sp>
        <p:nvSpPr>
          <p:cNvPr id="23" name="Shape 19"/>
          <p:cNvSpPr/>
          <p:nvPr/>
        </p:nvSpPr>
        <p:spPr>
          <a:xfrm>
            <a:off x="10549950" y="5809774"/>
            <a:ext cx="489228" cy="489228"/>
          </a:xfrm>
          <a:prstGeom prst="roundRect">
            <a:avLst>
              <a:gd name="adj" fmla="val 186907"/>
            </a:avLst>
          </a:prstGeom>
          <a:solidFill>
            <a:srgbClr val="1A2D7A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6754" y="5956459"/>
            <a:ext cx="195620" cy="19562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7707630" y="6461998"/>
            <a:ext cx="214574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Isolation</a:t>
            </a:r>
            <a:endParaRPr lang="en-US" sz="1650" dirty="0"/>
          </a:p>
        </p:txBody>
      </p:sp>
      <p:sp>
        <p:nvSpPr>
          <p:cNvPr id="26" name="Text 21"/>
          <p:cNvSpPr/>
          <p:nvPr/>
        </p:nvSpPr>
        <p:spPr>
          <a:xfrm>
            <a:off x="7707630" y="6893123"/>
            <a:ext cx="6173867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Applications and their dependencies are isolated from each other and the host system.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516136"/>
            <a:ext cx="10895648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Demo Output: A Glimpse of the Application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55320" y="1506379"/>
            <a:ext cx="1331976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See our calorie tracker in action, from user input to the final calorie tally, all within the Codespaces environment.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138363"/>
            <a:ext cx="4334947" cy="22468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667" y="2138363"/>
            <a:ext cx="4334947" cy="224682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394" y="2138363"/>
            <a:ext cx="4334947" cy="224682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4534972"/>
            <a:ext cx="13304520" cy="224682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5320" y="7114223"/>
            <a:ext cx="1331976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demo highlights the application's responsiveness and the seamless integration within GitHub Codespaces, making development and testing highly efficient.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803" y="555784"/>
            <a:ext cx="11928277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Conclusion: A Modern DevOps Success Story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5803" y="1622465"/>
            <a:ext cx="1321879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have successfully delivered a functional calorie tracking application, showcasing robust development and deployment practices.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5803" y="2494598"/>
            <a:ext cx="4271843" cy="2654617"/>
          </a:xfrm>
          <a:prstGeom prst="roundRect">
            <a:avLst>
              <a:gd name="adj" fmla="val 31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14995" y="2703790"/>
            <a:ext cx="604957" cy="604957"/>
          </a:xfrm>
          <a:prstGeom prst="roundRect">
            <a:avLst>
              <a:gd name="adj" fmla="val 15113612"/>
            </a:avLst>
          </a:prstGeom>
          <a:solidFill>
            <a:srgbClr val="1A2D7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26" y="287012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4995" y="3510320"/>
            <a:ext cx="342733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Full-Stack Calorie Tracker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14995" y="3962995"/>
            <a:ext cx="3853458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Successfully built a comprehensive web application for calorie management.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9219" y="2494598"/>
            <a:ext cx="4271843" cy="2654617"/>
          </a:xfrm>
          <a:prstGeom prst="roundRect">
            <a:avLst>
              <a:gd name="adj" fmla="val 31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88412" y="2703790"/>
            <a:ext cx="604957" cy="604957"/>
          </a:xfrm>
          <a:prstGeom prst="roundRect">
            <a:avLst>
              <a:gd name="adj" fmla="val 15113612"/>
            </a:avLst>
          </a:prstGeom>
          <a:solidFill>
            <a:srgbClr val="1A2D7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742" y="2870121"/>
            <a:ext cx="272177" cy="2721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88412" y="3510320"/>
            <a:ext cx="3853458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Fully Dockerized Application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388412" y="4294703"/>
            <a:ext cx="3853458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Ensuring consistent performance and easy deployment across platforms.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52635" y="2494598"/>
            <a:ext cx="4271963" cy="2654617"/>
          </a:xfrm>
          <a:prstGeom prst="roundRect">
            <a:avLst>
              <a:gd name="adj" fmla="val 31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1828" y="2703790"/>
            <a:ext cx="604957" cy="604957"/>
          </a:xfrm>
          <a:prstGeom prst="roundRect">
            <a:avLst>
              <a:gd name="adj" fmla="val 15113612"/>
            </a:avLst>
          </a:prstGeom>
          <a:solidFill>
            <a:srgbClr val="1A2D7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8158" y="2870121"/>
            <a:ext cx="272177" cy="27217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1828" y="3510320"/>
            <a:ext cx="359735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Cloud-Based Development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61828" y="3962995"/>
            <a:ext cx="3853577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Leveraged GitHub Codespaces for efficient and collaborative development.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05803" y="5350788"/>
            <a:ext cx="6508552" cy="2322909"/>
          </a:xfrm>
          <a:prstGeom prst="roundRect">
            <a:avLst>
              <a:gd name="adj" fmla="val 364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14995" y="5559981"/>
            <a:ext cx="604957" cy="604957"/>
          </a:xfrm>
          <a:prstGeom prst="roundRect">
            <a:avLst>
              <a:gd name="adj" fmla="val 15113612"/>
            </a:avLst>
          </a:prstGeom>
          <a:solidFill>
            <a:srgbClr val="1A2D7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326" y="5726311"/>
            <a:ext cx="272177" cy="27217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14995" y="6366510"/>
            <a:ext cx="352020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Automated CI/CD Pipeline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914995" y="6819186"/>
            <a:ext cx="6090166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Streamlined workflows with GitHub Actions for rapid iteration and deployment.</a:t>
            </a:r>
            <a:endParaRPr lang="en-US" sz="1550" dirty="0"/>
          </a:p>
        </p:txBody>
      </p:sp>
      <p:sp>
        <p:nvSpPr>
          <p:cNvPr id="24" name="Shape 18"/>
          <p:cNvSpPr/>
          <p:nvPr/>
        </p:nvSpPr>
        <p:spPr>
          <a:xfrm>
            <a:off x="7415927" y="5350788"/>
            <a:ext cx="6508671" cy="2322909"/>
          </a:xfrm>
          <a:prstGeom prst="roundRect">
            <a:avLst>
              <a:gd name="adj" fmla="val 364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25120" y="5559981"/>
            <a:ext cx="604957" cy="604957"/>
          </a:xfrm>
          <a:prstGeom prst="roundRect">
            <a:avLst>
              <a:gd name="adj" fmla="val 15113612"/>
            </a:avLst>
          </a:prstGeom>
          <a:solidFill>
            <a:srgbClr val="1A2D7A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1450" y="5726311"/>
            <a:ext cx="272177" cy="27217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5120" y="6366510"/>
            <a:ext cx="265366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Scalable &amp; Portable</a:t>
            </a:r>
            <a:endParaRPr lang="en-US" sz="2050" dirty="0"/>
          </a:p>
        </p:txBody>
      </p:sp>
      <p:sp>
        <p:nvSpPr>
          <p:cNvPr id="28" name="Text 21"/>
          <p:cNvSpPr/>
          <p:nvPr/>
        </p:nvSpPr>
        <p:spPr>
          <a:xfrm>
            <a:off x="7625120" y="6819186"/>
            <a:ext cx="609028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foundation for future growth and adaptable to various environments.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903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Sora Light</vt:lpstr>
      <vt:lpstr>Alexandria Semi Bold</vt:lpstr>
      <vt:lpstr>Aptos Display</vt:lpstr>
      <vt:lpstr>Consolas Light</vt:lpstr>
      <vt:lpstr>Consolas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Gamer AK</cp:lastModifiedBy>
  <cp:revision>2</cp:revision>
  <dcterms:created xsi:type="dcterms:W3CDTF">2025-11-16T16:56:37Z</dcterms:created>
  <dcterms:modified xsi:type="dcterms:W3CDTF">2025-11-16T16:57:10Z</dcterms:modified>
</cp:coreProperties>
</file>